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71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>
      <p:cViewPr varScale="1">
        <p:scale>
          <a:sx n="85" d="100"/>
          <a:sy n="85" d="100"/>
        </p:scale>
        <p:origin x="1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B39670-F9AF-431A-B545-BCAC21CAD41F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D23EF-C3B0-434F-B8C5-508478ABBF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B39670-F9AF-431A-B545-BCAC21CAD41F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D23EF-C3B0-434F-B8C5-508478ABB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B39670-F9AF-431A-B545-BCAC21CAD41F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D23EF-C3B0-434F-B8C5-508478ABB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B39670-F9AF-431A-B545-BCAC21CAD41F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D23EF-C3B0-434F-B8C5-508478ABB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B39670-F9AF-431A-B545-BCAC21CAD41F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D23EF-C3B0-434F-B8C5-508478ABBF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B39670-F9AF-431A-B545-BCAC21CAD41F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D23EF-C3B0-434F-B8C5-508478ABB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B39670-F9AF-431A-B545-BCAC21CAD41F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D23EF-C3B0-434F-B8C5-508478ABBF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B39670-F9AF-431A-B545-BCAC21CAD41F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D23EF-C3B0-434F-B8C5-508478ABB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B39670-F9AF-431A-B545-BCAC21CAD41F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D23EF-C3B0-434F-B8C5-508478ABB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B39670-F9AF-431A-B545-BCAC21CAD41F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7D23EF-C3B0-434F-B8C5-508478ABB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AB39670-F9AF-431A-B545-BCAC21CAD41F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07D23EF-C3B0-434F-B8C5-508478ABB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AB39670-F9AF-431A-B545-BCAC21CAD41F}" type="datetimeFigureOut">
              <a:rPr lang="en-US" smtClean="0"/>
              <a:pPr/>
              <a:t>8/28/2016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07D23EF-C3B0-434F-B8C5-508478ABB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League </a:t>
            </a:r>
            <a:r>
              <a:rPr lang="en-US" smtClean="0"/>
              <a:t>Championships: </a:t>
            </a:r>
            <a:r>
              <a:rPr lang="en-US" dirty="0" smtClean="0"/>
              <a:t>Battle For the </a:t>
            </a:r>
            <a:r>
              <a:rPr lang="en-US" smtClean="0"/>
              <a:t>Angel Trophy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 flipH="1">
            <a:off x="2057400" y="5181600"/>
            <a:ext cx="4038600" cy="609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066800"/>
            <a:ext cx="78676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3.bp.blogspot.com/-VKS0Qg4K9Qw/VoeZ_WRuJCI/AAAAAAAAB1E/MoyjD7HsNAc/s1600/635850197284573487-484381917_Setting-Goals-for-20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25" y="2434293"/>
            <a:ext cx="3327400" cy="1929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</a:t>
            </a:r>
            <a:r>
              <a:rPr lang="en-US" dirty="0" smtClean="0"/>
              <a:t> Period: “The Nationals”</a:t>
            </a:r>
            <a:br>
              <a:rPr lang="en-US" dirty="0" smtClean="0"/>
            </a:br>
            <a:r>
              <a:rPr lang="en-US" dirty="0" smtClean="0"/>
              <a:t>Team Colors: Black &amp; Red</a:t>
            </a:r>
            <a:br>
              <a:rPr lang="en-US" dirty="0" smtClean="0"/>
            </a:br>
            <a:r>
              <a:rPr lang="en-US" dirty="0" smtClean="0"/>
              <a:t>Theme: “Independence” from Independence Day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652" y="3276600"/>
            <a:ext cx="90106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 Period: “The Raiders”</a:t>
            </a:r>
            <a:br>
              <a:rPr lang="en-US" dirty="0" smtClean="0"/>
            </a:br>
            <a:r>
              <a:rPr lang="en-US" dirty="0" smtClean="0"/>
              <a:t>Team Colors: Black &amp; Silver</a:t>
            </a:r>
            <a:br>
              <a:rPr lang="en-US" dirty="0" smtClean="0"/>
            </a:br>
            <a:r>
              <a:rPr lang="en-US" dirty="0" smtClean="0"/>
              <a:t>Theme: “Arrival” from Transformers</a:t>
            </a:r>
            <a:endParaRPr lang="en-US" dirty="0"/>
          </a:p>
        </p:txBody>
      </p:sp>
      <p:pic>
        <p:nvPicPr>
          <p:cNvPr id="3" name="Picture 2" descr="http://t0.gstatic.com/images?q=tbn:ANd9GcSr4RpCG9XlK56aoJ4tqv5JYEV4KRIwIXyIG7-G5e0cIwNQRJCc-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3048000"/>
            <a:ext cx="7981950" cy="3662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374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Your Place in History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828800"/>
            <a:ext cx="7772400" cy="4572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Defending Champions: The Cavaliers</a:t>
            </a:r>
          </a:p>
          <a:p>
            <a:pPr lvl="1"/>
            <a:r>
              <a:rPr lang="en-US" dirty="0" smtClean="0"/>
              <a:t>Runner-up: Tied Between the Nationals and Eagles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Historic Rivalries:</a:t>
            </a:r>
          </a:p>
          <a:p>
            <a:pPr lvl="1"/>
            <a:r>
              <a:rPr lang="en-US" dirty="0" smtClean="0"/>
              <a:t>#1. Nationals vs. Eagles (the oldest and biggest rivalry in the school)</a:t>
            </a:r>
          </a:p>
          <a:p>
            <a:pPr lvl="1"/>
            <a:r>
              <a:rPr lang="en-US" dirty="0" smtClean="0"/>
              <a:t>#2. Cavaliers vs. Patriots</a:t>
            </a:r>
          </a:p>
          <a:p>
            <a:pPr lvl="1"/>
            <a:r>
              <a:rPr lang="en-US" dirty="0" smtClean="0"/>
              <a:t>#3. Patriots vs. Eagles (just never liked each other)</a:t>
            </a:r>
            <a:endParaRPr lang="en-US" dirty="0"/>
          </a:p>
          <a:p>
            <a:pPr lvl="1"/>
            <a:r>
              <a:rPr lang="en-US" dirty="0" smtClean="0"/>
              <a:t>#4. Cavaliers vs. Raiders</a:t>
            </a:r>
          </a:p>
          <a:p>
            <a:pPr lvl="1"/>
            <a:r>
              <a:rPr lang="en-US" dirty="0" smtClean="0"/>
              <a:t>#5. Raiders vs. Patriots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772400" cy="49839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Teams that won back-to-back weekly titles</a:t>
            </a:r>
          </a:p>
          <a:p>
            <a:pPr lvl="1"/>
            <a:r>
              <a:rPr lang="en-US" dirty="0" smtClean="0"/>
              <a:t>Nationals, 2010-2011, 2012-2013</a:t>
            </a:r>
          </a:p>
          <a:p>
            <a:pPr lvl="1"/>
            <a:r>
              <a:rPr lang="en-US" dirty="0" smtClean="0"/>
              <a:t>Cavaliers, 2011-2012, 2013-2014, 2015-2016</a:t>
            </a:r>
          </a:p>
          <a:p>
            <a:pPr lvl="1"/>
            <a:r>
              <a:rPr lang="en-US" dirty="0" smtClean="0"/>
              <a:t>Eagles, 2010-2011, 2011-2012, 2012-2013, 2013-2014</a:t>
            </a:r>
          </a:p>
          <a:p>
            <a:pPr lvl="1"/>
            <a:r>
              <a:rPr lang="en-US" dirty="0" smtClean="0"/>
              <a:t>Patriots, 2013-2014, 2014-2015</a:t>
            </a:r>
          </a:p>
          <a:p>
            <a:pPr lvl="1"/>
            <a:r>
              <a:rPr lang="en-US" dirty="0" smtClean="0"/>
              <a:t>The 2014-2015 Raiders won nine weeks in a row.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Teams that swept first place (perfect week)</a:t>
            </a:r>
          </a:p>
          <a:p>
            <a:pPr lvl="1"/>
            <a:r>
              <a:rPr lang="en-US" dirty="0" smtClean="0"/>
              <a:t>Cavaliers, 2011-2012, 2015-2016</a:t>
            </a:r>
          </a:p>
          <a:p>
            <a:pPr lvl="1"/>
            <a:r>
              <a:rPr lang="en-US" dirty="0" smtClean="0"/>
              <a:t>Eagles, 2012-2013, 2013-2014</a:t>
            </a:r>
          </a:p>
          <a:p>
            <a:pPr lvl="1"/>
            <a:r>
              <a:rPr lang="en-US" dirty="0" smtClean="0"/>
              <a:t>Nationals, 2012-2013</a:t>
            </a:r>
          </a:p>
          <a:p>
            <a:pPr lvl="1"/>
            <a:r>
              <a:rPr lang="en-US" dirty="0" smtClean="0"/>
              <a:t>Raiders, 2014-2015</a:t>
            </a:r>
          </a:p>
          <a:p>
            <a:pPr lvl="1"/>
            <a:r>
              <a:rPr lang="en-US" dirty="0" smtClean="0"/>
              <a:t>Patriots, 2015-2016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Hall of Fame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Best teams in league </a:t>
            </a:r>
            <a:r>
              <a:rPr lang="en-US" dirty="0" smtClean="0"/>
              <a:t>history and in the history of this class:</a:t>
            </a:r>
            <a:endParaRPr lang="en-US" dirty="0"/>
          </a:p>
          <a:p>
            <a:pPr lvl="1"/>
            <a:r>
              <a:rPr lang="en-US" dirty="0"/>
              <a:t>#1. Nationals, 2012-2013</a:t>
            </a:r>
          </a:p>
          <a:p>
            <a:pPr lvl="1"/>
            <a:r>
              <a:rPr lang="en-US" dirty="0"/>
              <a:t>#2. Raiders, 2014-2015</a:t>
            </a:r>
          </a:p>
          <a:p>
            <a:pPr lvl="1"/>
            <a:r>
              <a:rPr lang="en-US" dirty="0"/>
              <a:t>#3. Nationals, 2010-2011</a:t>
            </a:r>
          </a:p>
          <a:p>
            <a:pPr lvl="1"/>
            <a:r>
              <a:rPr lang="en-US" dirty="0"/>
              <a:t>#4. Eagles, </a:t>
            </a:r>
            <a:r>
              <a:rPr lang="en-US" dirty="0" smtClean="0"/>
              <a:t>2010-2011</a:t>
            </a:r>
            <a:endParaRPr lang="en-US" dirty="0"/>
          </a:p>
          <a:p>
            <a:pPr lvl="1"/>
            <a:r>
              <a:rPr lang="en-US" dirty="0" smtClean="0"/>
              <a:t>#5. </a:t>
            </a:r>
            <a:r>
              <a:rPr lang="en-US" dirty="0"/>
              <a:t>Cavaliers, </a:t>
            </a:r>
            <a:r>
              <a:rPr lang="en-US" dirty="0" smtClean="0"/>
              <a:t>2013-2014</a:t>
            </a:r>
          </a:p>
        </p:txBody>
      </p:sp>
    </p:spTree>
    <p:extLst>
      <p:ext uri="{BB962C8B-B14F-4D97-AF65-F5344CB8AC3E}">
        <p14:creationId xmlns:p14="http://schemas.microsoft.com/office/powerpoint/2010/main" val="8312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musingfun.com/wp-content/uploads/2013/11/mclaren-p1-car-wallpapers-h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8809633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03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Competition Never Hurts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promote competition between my classes…</a:t>
            </a:r>
          </a:p>
          <a:p>
            <a:pPr lvl="1"/>
            <a:r>
              <a:rPr lang="en-US" dirty="0" smtClean="0"/>
              <a:t>I rank my classes just like </a:t>
            </a:r>
          </a:p>
          <a:p>
            <a:pPr lvl="2"/>
            <a:r>
              <a:rPr lang="en-US" dirty="0" smtClean="0"/>
              <a:t>The Coaches Poll in NCAA Football or</a:t>
            </a:r>
          </a:p>
          <a:p>
            <a:pPr lvl="2"/>
            <a:r>
              <a:rPr lang="en-US" dirty="0" smtClean="0"/>
              <a:t>The Associated Press (AP) Poll in NCAA Basketball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 Each class has a team name that was chosen from history:</a:t>
            </a:r>
          </a:p>
          <a:p>
            <a:pPr lvl="1"/>
            <a:r>
              <a:rPr lang="en-US" dirty="0" smtClean="0"/>
              <a:t>Military Squadrons of the  Continental Army in the American Revolution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You have 5 Days (Friday to Thursday)</a:t>
            </a:r>
          </a:p>
          <a:p>
            <a:endParaRPr lang="en-US" dirty="0" smtClean="0"/>
          </a:p>
          <a:p>
            <a:r>
              <a:rPr lang="en-US" dirty="0" smtClean="0"/>
              <a:t>By doing things like:</a:t>
            </a:r>
          </a:p>
          <a:p>
            <a:pPr lvl="1"/>
            <a:r>
              <a:rPr lang="en-US" dirty="0" smtClean="0"/>
              <a:t>Entering class </a:t>
            </a:r>
            <a:r>
              <a:rPr lang="en-US" b="1" dirty="0" smtClean="0">
                <a:solidFill>
                  <a:srgbClr val="FF0000"/>
                </a:solidFill>
              </a:rPr>
              <a:t>PROFESSIONALLY and SILENTLY</a:t>
            </a:r>
          </a:p>
          <a:p>
            <a:pPr lvl="1"/>
            <a:r>
              <a:rPr lang="en-US" dirty="0" smtClean="0"/>
              <a:t>Getting </a:t>
            </a:r>
            <a:r>
              <a:rPr lang="en-US" dirty="0" smtClean="0">
                <a:solidFill>
                  <a:srgbClr val="FF0000"/>
                </a:solidFill>
              </a:rPr>
              <a:t>started </a:t>
            </a:r>
            <a:r>
              <a:rPr lang="en-US" b="1" dirty="0" smtClean="0">
                <a:solidFill>
                  <a:srgbClr val="FF0000"/>
                </a:solidFill>
              </a:rPr>
              <a:t>IMMEDIATELY on Warm-up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Participating POSITIVELY in class</a:t>
            </a:r>
          </a:p>
          <a:p>
            <a:pPr lvl="1"/>
            <a:r>
              <a:rPr lang="en-US" dirty="0" smtClean="0"/>
              <a:t>Being </a:t>
            </a:r>
            <a:r>
              <a:rPr lang="en-US" b="1" dirty="0" smtClean="0">
                <a:solidFill>
                  <a:srgbClr val="FF0000"/>
                </a:solidFill>
              </a:rPr>
              <a:t>PREPARED for class (with ALL MATERIALS)</a:t>
            </a:r>
          </a:p>
          <a:p>
            <a:pPr lvl="1"/>
            <a:r>
              <a:rPr lang="en-US" dirty="0" smtClean="0"/>
              <a:t>Being </a:t>
            </a:r>
            <a:r>
              <a:rPr lang="en-US" b="1" dirty="0" smtClean="0">
                <a:solidFill>
                  <a:srgbClr val="FF0000"/>
                </a:solidFill>
              </a:rPr>
              <a:t>RESPECTFUL, CIVIL, and POLITE</a:t>
            </a:r>
            <a:r>
              <a:rPr lang="en-US" dirty="0" smtClean="0"/>
              <a:t> (NOT talking out of turn, randomly screaming, or yelling, and by sitting professionally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You earn points toward your weekly (and yearly) total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At the end of every day, the classes will be ranked on how well they performed and conducted themselves:</a:t>
            </a:r>
          </a:p>
          <a:p>
            <a:pPr lvl="1"/>
            <a:r>
              <a:rPr lang="en-US" dirty="0" smtClean="0"/>
              <a:t>First </a:t>
            </a:r>
            <a:r>
              <a:rPr lang="en-US" dirty="0" smtClean="0"/>
              <a:t>Place: 50 Points</a:t>
            </a:r>
          </a:p>
          <a:p>
            <a:pPr lvl="1"/>
            <a:r>
              <a:rPr lang="en-US" dirty="0" smtClean="0"/>
              <a:t>Second Place: 40 Points</a:t>
            </a:r>
          </a:p>
          <a:p>
            <a:pPr lvl="1"/>
            <a:r>
              <a:rPr lang="en-US" dirty="0" smtClean="0"/>
              <a:t>Third Place: 30 Points</a:t>
            </a:r>
          </a:p>
          <a:p>
            <a:pPr lvl="1"/>
            <a:r>
              <a:rPr lang="en-US" dirty="0" smtClean="0"/>
              <a:t>Fourth Place: 20 Points</a:t>
            </a:r>
            <a:endParaRPr lang="en-US" dirty="0"/>
          </a:p>
          <a:p>
            <a:pPr lvl="1"/>
            <a:r>
              <a:rPr lang="en-US" dirty="0" smtClean="0"/>
              <a:t>Fifth Place: 10 Points</a:t>
            </a:r>
          </a:p>
          <a:p>
            <a:pPr lvl="2"/>
            <a:r>
              <a:rPr lang="en-US" dirty="0" smtClean="0"/>
              <a:t>Bonuses are awarded for not setting off the noise meter!</a:t>
            </a:r>
          </a:p>
          <a:p>
            <a:r>
              <a:rPr lang="en-US" dirty="0" smtClean="0"/>
              <a:t>The class that leads at the end of the day Thursday wins for the week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Just Win, Baby!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Winning a week:</a:t>
            </a:r>
          </a:p>
          <a:p>
            <a:pPr lvl="1"/>
            <a:r>
              <a:rPr lang="en-US" dirty="0" smtClean="0"/>
              <a:t>Gets you the championship advantage as your class will start the new week ranked first…</a:t>
            </a:r>
          </a:p>
          <a:p>
            <a:pPr lvl="1"/>
            <a:r>
              <a:rPr lang="en-US" dirty="0" smtClean="0"/>
              <a:t>But BEWARE the Winner’s Curse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weekly totals  are used to calculate the YEARLY TOTALS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team with the most points at the end of the year MAY get a prize in June…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Teams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 Period: “The Patriots”</a:t>
            </a:r>
            <a:br>
              <a:rPr lang="en-US" dirty="0" smtClean="0"/>
            </a:br>
            <a:r>
              <a:rPr lang="en-US" dirty="0" smtClean="0"/>
              <a:t> Team Colors: Blue &amp; White</a:t>
            </a:r>
            <a:br>
              <a:rPr lang="en-US" dirty="0" smtClean="0"/>
            </a:br>
            <a:r>
              <a:rPr lang="en-US" dirty="0" smtClean="0"/>
              <a:t>Theme: “Revolution”</a:t>
            </a:r>
            <a:br>
              <a:rPr lang="en-US" dirty="0" smtClean="0"/>
            </a:br>
            <a:r>
              <a:rPr lang="en-US" dirty="0" smtClean="0"/>
              <a:t>from John Adams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</a:t>
            </a:r>
            <a:r>
              <a:rPr lang="en-US" dirty="0" smtClean="0"/>
              <a:t> Period: “The Eagles”</a:t>
            </a:r>
            <a:br>
              <a:rPr lang="en-US" dirty="0" smtClean="0"/>
            </a:br>
            <a:r>
              <a:rPr lang="en-US" dirty="0" smtClean="0"/>
              <a:t>Team Colors: Green &amp; Silver</a:t>
            </a:r>
            <a:br>
              <a:rPr lang="en-US" dirty="0" smtClean="0"/>
            </a:br>
            <a:r>
              <a:rPr lang="en-US" dirty="0" smtClean="0"/>
              <a:t>Theme: “Eighteen Souls” from Armageddon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19936"/>
            <a:ext cx="9144000" cy="3817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 Period: “The Cavaliers”</a:t>
            </a:r>
            <a:br>
              <a:rPr lang="en-US" dirty="0" smtClean="0"/>
            </a:br>
            <a:r>
              <a:rPr lang="en-US" dirty="0" smtClean="0"/>
              <a:t>Team Colors: Purple &amp; Gold</a:t>
            </a:r>
            <a:br>
              <a:rPr lang="en-US" dirty="0" smtClean="0"/>
            </a:br>
            <a:r>
              <a:rPr lang="en-US" dirty="0" smtClean="0"/>
              <a:t>Theme: “Sons of Liberty” from Sons of Liberty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124200"/>
            <a:ext cx="8229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7636</TotalTime>
  <Words>502</Words>
  <Application>Microsoft Office PowerPoint</Application>
  <PresentationFormat>On-screen Show (4:3)</PresentationFormat>
  <Paragraphs>74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Consolas</vt:lpstr>
      <vt:lpstr>Corbel</vt:lpstr>
      <vt:lpstr>Wingdings</vt:lpstr>
      <vt:lpstr>Wingdings 2</vt:lpstr>
      <vt:lpstr>Wingdings 3</vt:lpstr>
      <vt:lpstr>Metro</vt:lpstr>
      <vt:lpstr>The League Championships: Battle For the Angel Trophy</vt:lpstr>
      <vt:lpstr>Competition Never Hurts</vt:lpstr>
      <vt:lpstr>How It Works</vt:lpstr>
      <vt:lpstr>The Points</vt:lpstr>
      <vt:lpstr>Just Win, Baby!</vt:lpstr>
      <vt:lpstr>The Teams</vt:lpstr>
      <vt:lpstr>A Period: “The Patriots”  Team Colors: Blue &amp; White Theme: “Revolution” from John Adams</vt:lpstr>
      <vt:lpstr>B Period: “The Eagles” Team Colors: Green &amp; Silver Theme: “Eighteen Souls” from Armageddon</vt:lpstr>
      <vt:lpstr>C Period: “The Cavaliers” Team Colors: Purple &amp; Gold Theme: “Sons of Liberty” from Sons of Liberty</vt:lpstr>
      <vt:lpstr>E Period: “The Nationals” Team Colors: Black &amp; Red Theme: “Independence” from Independence Day</vt:lpstr>
      <vt:lpstr>F Period: “The Raiders” Team Colors: Black &amp; Silver Theme: “Arrival” from Transformers</vt:lpstr>
      <vt:lpstr>Your Place in History</vt:lpstr>
      <vt:lpstr>Fun Facts</vt:lpstr>
      <vt:lpstr>The Hall of Fame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League Championships</dc:title>
  <dc:creator>Lawrence Ashley Staten</dc:creator>
  <cp:lastModifiedBy>Lawrence Staten</cp:lastModifiedBy>
  <cp:revision>43</cp:revision>
  <dcterms:created xsi:type="dcterms:W3CDTF">2011-07-14T21:33:14Z</dcterms:created>
  <dcterms:modified xsi:type="dcterms:W3CDTF">2016-08-29T17:33:04Z</dcterms:modified>
</cp:coreProperties>
</file>